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5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3" r:id="rId11"/>
    <p:sldId id="271" r:id="rId12"/>
    <p:sldId id="260" r:id="rId13"/>
    <p:sldId id="272" r:id="rId14"/>
    <p:sldId id="274" r:id="rId15"/>
    <p:sldId id="275" r:id="rId16"/>
    <p:sldId id="276" r:id="rId17"/>
    <p:sldId id="277" r:id="rId18"/>
    <p:sldId id="266" r:id="rId19"/>
    <p:sldId id="267" r:id="rId20"/>
    <p:sldId id="281" r:id="rId21"/>
    <p:sldId id="282" r:id="rId22"/>
    <p:sldId id="283" r:id="rId23"/>
    <p:sldId id="28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85" r:id="rId45"/>
    <p:sldId id="286" r:id="rId46"/>
    <p:sldId id="307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334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  <p:sldId id="470" r:id="rId98"/>
    <p:sldId id="471" r:id="rId99"/>
    <p:sldId id="472" r:id="rId100"/>
    <p:sldId id="361" r:id="rId101"/>
    <p:sldId id="473" r:id="rId102"/>
    <p:sldId id="474" r:id="rId103"/>
    <p:sldId id="475" r:id="rId104"/>
    <p:sldId id="476" r:id="rId105"/>
    <p:sldId id="477" r:id="rId106"/>
    <p:sldId id="478" r:id="rId107"/>
    <p:sldId id="479" r:id="rId108"/>
    <p:sldId id="480" r:id="rId109"/>
    <p:sldId id="481" r:id="rId110"/>
    <p:sldId id="482" r:id="rId111"/>
    <p:sldId id="483" r:id="rId112"/>
    <p:sldId id="484" r:id="rId113"/>
    <p:sldId id="485" r:id="rId114"/>
    <p:sldId id="486" r:id="rId115"/>
    <p:sldId id="487" r:id="rId116"/>
    <p:sldId id="488" r:id="rId117"/>
    <p:sldId id="489" r:id="rId118"/>
    <p:sldId id="490" r:id="rId119"/>
    <p:sldId id="491" r:id="rId120"/>
    <p:sldId id="492" r:id="rId121"/>
    <p:sldId id="493" r:id="rId122"/>
    <p:sldId id="494" r:id="rId123"/>
    <p:sldId id="495" r:id="rId124"/>
    <p:sldId id="496" r:id="rId125"/>
    <p:sldId id="497" r:id="rId126"/>
    <p:sldId id="498" r:id="rId127"/>
    <p:sldId id="388" r:id="rId128"/>
    <p:sldId id="499" r:id="rId129"/>
    <p:sldId id="500" r:id="rId130"/>
    <p:sldId id="501" r:id="rId131"/>
    <p:sldId id="502" r:id="rId132"/>
    <p:sldId id="503" r:id="rId133"/>
    <p:sldId id="504" r:id="rId134"/>
    <p:sldId id="505" r:id="rId135"/>
    <p:sldId id="506" r:id="rId136"/>
    <p:sldId id="507" r:id="rId137"/>
    <p:sldId id="508" r:id="rId138"/>
    <p:sldId id="509" r:id="rId139"/>
    <p:sldId id="510" r:id="rId140"/>
    <p:sldId id="511" r:id="rId141"/>
    <p:sldId id="512" r:id="rId142"/>
    <p:sldId id="513" r:id="rId143"/>
    <p:sldId id="514" r:id="rId144"/>
    <p:sldId id="515" r:id="rId145"/>
    <p:sldId id="516" r:id="rId146"/>
    <p:sldId id="517" r:id="rId147"/>
    <p:sldId id="518" r:id="rId148"/>
    <p:sldId id="519" r:id="rId149"/>
    <p:sldId id="520" r:id="rId150"/>
    <p:sldId id="521" r:id="rId151"/>
    <p:sldId id="522" r:id="rId152"/>
    <p:sldId id="523" r:id="rId153"/>
    <p:sldId id="524" r:id="rId154"/>
    <p:sldId id="415" r:id="rId155"/>
    <p:sldId id="416" r:id="rId156"/>
    <p:sldId id="417" r:id="rId157"/>
    <p:sldId id="418" r:id="rId158"/>
    <p:sldId id="419" r:id="rId159"/>
    <p:sldId id="420" r:id="rId1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 do Terço" id="{EB3FDEF8-8AA4-4407-8FF9-125362F6158D}">
          <p14:sldIdLst>
            <p14:sldId id="525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73"/>
            <p14:sldId id="271"/>
            <p14:sldId id="260"/>
            <p14:sldId id="272"/>
            <p14:sldId id="274"/>
            <p14:sldId id="275"/>
            <p14:sldId id="276"/>
            <p14:sldId id="277"/>
            <p14:sldId id="266"/>
          </p14:sldIdLst>
        </p14:section>
        <p14:section name="1ª Dezena" id="{FFA40C4C-7E9F-43D4-9B47-7CA26A1563B9}">
          <p14:sldIdLst>
            <p14:sldId id="267"/>
            <p14:sldId id="281"/>
            <p14:sldId id="282"/>
            <p14:sldId id="283"/>
            <p14:sldId id="28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85"/>
            <p14:sldId id="286"/>
          </p14:sldIdLst>
        </p14:section>
        <p14:section name="2ª Dezena" id="{F4266227-4D8E-4AE3-B3C6-25CC86746422}">
          <p14:sldIdLst>
            <p14:sldId id="307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3ª Dezena" id="{A5D90E0F-2AD9-4335-B6F7-4F6898F17F5D}">
          <p14:sldIdLst>
            <p14:sldId id="334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</p14:sldIdLst>
        </p14:section>
        <p14:section name="4ª Dezena" id="{6854C261-4F79-4E9A-B83C-A14647D50FEE}">
          <p14:sldIdLst>
            <p14:sldId id="361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</p14:sldIdLst>
        </p14:section>
        <p14:section name="5ª Dezena" id="{4243EBF5-6A85-4139-840F-B3D904ABFCAB}">
          <p14:sldIdLst>
            <p14:sldId id="38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</p14:sldIdLst>
        </p14:section>
        <p14:section name="Final" id="{8CDCA3F2-316B-42A8-AD97-42AD7DBA8910}">
          <p14:sldIdLst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5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Início do Terço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5015" y="1414914"/>
            <a:ext cx="9230627" cy="5390147"/>
          </a:xfrm>
        </p:spPr>
        <p:txBody>
          <a:bodyPr>
            <a:noAutofit/>
          </a:bodyPr>
          <a:lstStyle/>
          <a:p>
            <a:r>
              <a:rPr lang="pt-BR" sz="8000" b="1" dirty="0" smtClean="0"/>
              <a:t> Sinal da Cruz:</a:t>
            </a:r>
          </a:p>
          <a:p>
            <a:pPr marL="0" indent="0">
              <a:buNone/>
            </a:pPr>
            <a:r>
              <a:rPr lang="pt-BR" sz="8000" dirty="0" smtClean="0"/>
              <a:t>Em nome do Pai, do Filho e do Espírito Santo. </a:t>
            </a:r>
            <a:r>
              <a:rPr lang="pt-BR" sz="8000" b="1" i="1" u="sng" dirty="0"/>
              <a:t>Amém</a:t>
            </a:r>
            <a:r>
              <a:rPr lang="pt-BR" sz="8000" b="1" i="1" u="sng" dirty="0" smtClean="0"/>
              <a:t>.</a:t>
            </a:r>
            <a:endParaRPr lang="pt-BR" sz="8000" b="1" i="1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" y="1463040"/>
            <a:ext cx="2549191" cy="52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26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4ª Dezena: A Transfiguração de Jesus</a:t>
            </a:r>
            <a:endParaRPr lang="pt-BR" sz="88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i="1" dirty="0"/>
              <a:t>Meditação: </a:t>
            </a:r>
            <a:r>
              <a:rPr lang="pt-BR" sz="4800" dirty="0"/>
              <a:t>Jesus Se transfigura diante de Pedro, Tiago e João no Monte </a:t>
            </a:r>
            <a:r>
              <a:rPr lang="pt-BR" sz="4800" dirty="0" err="1"/>
              <a:t>Tabor</a:t>
            </a:r>
            <a:r>
              <a:rPr lang="pt-BR" sz="4800" dirty="0"/>
              <a:t>, revelando Sua glória divina.</a:t>
            </a:r>
            <a:endParaRPr lang="pt-BR" sz="48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9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8297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3100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1904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9115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6679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2057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002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0662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9334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167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74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1605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478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2025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4989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07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395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6106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66765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8637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83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6086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0681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6739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262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8470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3456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94805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5ª Dezena: A Instituição da Eucaristia</a:t>
            </a:r>
            <a:endParaRPr lang="pt-BR" sz="88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Na Última Ceia, Jesus institui a Eucaristia, dando-nos Seu corpo e sangue como alimento espiritual.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949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8135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22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3477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4587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9275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713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458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327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2396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34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070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100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0044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019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423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6471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3787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243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5825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523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8227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4122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369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6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1138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9685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0114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3062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Agradecimento: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Infinitas graças vos damos, Soberana Rainha, pelos benefícios que todos os dias recebemos de vossas mãos </a:t>
            </a:r>
            <a:r>
              <a:rPr lang="pt-BR" sz="8000" dirty="0" smtClean="0"/>
              <a:t>liberais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737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/>
              <a:t>Dignai-vos, agora e para sempre, tomar-nos debaixo de vosso poderoso amparo e para mais vos alegrar </a:t>
            </a:r>
            <a:r>
              <a:rPr lang="pt-BR" sz="7200" dirty="0" smtClean="0"/>
              <a:t>vos </a:t>
            </a:r>
            <a:r>
              <a:rPr lang="pt-BR" sz="7200" dirty="0"/>
              <a:t>saudamos com uma Salve Rainha:</a:t>
            </a:r>
            <a:endParaRPr lang="pt-BR" sz="7200" dirty="0" smtClean="0"/>
          </a:p>
        </p:txBody>
      </p:sp>
    </p:spTree>
    <p:extLst>
      <p:ext uri="{BB962C8B-B14F-4D97-AF65-F5344CB8AC3E}">
        <p14:creationId xmlns:p14="http://schemas.microsoft.com/office/powerpoint/2010/main" val="54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Salve Rainha: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Salve, Rainha, Mãe de misericórdia, vida, doçura e esperança nossa, Salve! A vós bradamos, os degredados filhos de Eva,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397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a vós suspiramos, gemendo e chorando neste vale de lágrimas! Eia, pois, Advogada nossa, </a:t>
            </a:r>
            <a:endParaRPr lang="pt-BR" sz="9600" dirty="0" smtClean="0"/>
          </a:p>
        </p:txBody>
      </p:sp>
    </p:spTree>
    <p:extLst>
      <p:ext uri="{BB962C8B-B14F-4D97-AF65-F5344CB8AC3E}">
        <p14:creationId xmlns:p14="http://schemas.microsoft.com/office/powerpoint/2010/main" val="39871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500" dirty="0" smtClean="0"/>
              <a:t>esses </a:t>
            </a:r>
            <a:r>
              <a:rPr lang="pt-BR" sz="8500" dirty="0"/>
              <a:t>vossos olhos misericordiosos a nós volvei</a:t>
            </a:r>
            <a:r>
              <a:rPr lang="pt-BR" sz="8500" dirty="0" smtClean="0"/>
              <a:t>, e </a:t>
            </a:r>
            <a:r>
              <a:rPr lang="pt-BR" sz="8500" dirty="0"/>
              <a:t>depois deste desterro mostrai-nos Jesus, bendito fruto do vosso ventre!</a:t>
            </a:r>
            <a:endParaRPr lang="pt-BR" sz="8500" dirty="0" smtClean="0"/>
          </a:p>
        </p:txBody>
      </p:sp>
    </p:spTree>
    <p:extLst>
      <p:ext uri="{BB962C8B-B14F-4D97-AF65-F5344CB8AC3E}">
        <p14:creationId xmlns:p14="http://schemas.microsoft.com/office/powerpoint/2010/main" val="3415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clemente, ó piedosa, ó doce sempre Virgem Maria. Rogai por nós, Santa Mãe de Deus, para que sejamos dignos das promessas de Cristo. Amém.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1394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6502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538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986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1ª Dezena: O Batismo de Jesus no Rio Jordão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</a:t>
            </a:r>
            <a:r>
              <a:rPr lang="pt-BR" sz="5000" dirty="0"/>
              <a:t> </a:t>
            </a:r>
            <a:r>
              <a:rPr lang="pt-BR" sz="5400" dirty="0"/>
              <a:t>Jesus é batizado por João Batista e o Espírito Santo desce sobre Ele em forma de pomba.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5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Creio: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 smtClean="0"/>
              <a:t>Creio em Deus Pai Todo-Poderoso, Criador do céu e da terra; e em Jesus Cristo, seu único Filho, nosso Senhor; 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76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571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102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219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2125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6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1088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341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351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4816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9531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que foi concebido pelo poder do Espí­rito Santo; nasceu da Virgem Maria, padeceu sob </a:t>
            </a:r>
            <a:r>
              <a:rPr lang="pt-BR" sz="9600" dirty="0" err="1" smtClean="0"/>
              <a:t>Pôncio</a:t>
            </a:r>
            <a:r>
              <a:rPr lang="pt-BR" sz="9600" dirty="0" smtClean="0"/>
              <a:t> Pilatos,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54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802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5948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906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424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078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34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126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662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305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3215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foi crucificado, morto e sepultado. Desceu à mansão dos mortos; ressuscitou ao terceiro dia;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22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2013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29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633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871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082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19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2ª Dezena: O Milagre nas Bodas de </a:t>
            </a:r>
            <a:r>
              <a:rPr lang="pt-BR" sz="9600" b="1" i="1" u="sng" dirty="0" err="1"/>
              <a:t>Caná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i="1" dirty="0"/>
              <a:t>Meditação: </a:t>
            </a:r>
            <a:r>
              <a:rPr lang="pt-BR" sz="4800" dirty="0"/>
              <a:t>Jesus realiza Seu primeiro milagre, transformando água em vinho nas bodas de </a:t>
            </a:r>
            <a:r>
              <a:rPr lang="pt-BR" sz="4800" dirty="0" err="1"/>
              <a:t>Caná</a:t>
            </a:r>
            <a:r>
              <a:rPr lang="pt-BR" sz="4800" dirty="0"/>
              <a:t>, atendendo ao pedido de Sua mãe, Maria.</a:t>
            </a:r>
            <a:endParaRPr lang="pt-BR" sz="48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93268"/>
            <a:ext cx="5558591" cy="41647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3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3552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42150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0923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200" dirty="0" smtClean="0"/>
              <a:t>subiu aos céus, está sentado à direita de Deus Pai todo poderoso, donde há de vir a julgar os vivos e os mortos;</a:t>
            </a:r>
          </a:p>
        </p:txBody>
      </p:sp>
    </p:spTree>
    <p:extLst>
      <p:ext uri="{BB962C8B-B14F-4D97-AF65-F5344CB8AC3E}">
        <p14:creationId xmlns:p14="http://schemas.microsoft.com/office/powerpoint/2010/main" val="383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7428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2216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6561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644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7217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6002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9583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7162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2062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6923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800" dirty="0" smtClean="0"/>
              <a:t>creio no Espí­rito Santo, na Santa Igreja Católica, na comunhão dos Santos,</a:t>
            </a:r>
          </a:p>
        </p:txBody>
      </p:sp>
    </p:spTree>
    <p:extLst>
      <p:ext uri="{BB962C8B-B14F-4D97-AF65-F5344CB8AC3E}">
        <p14:creationId xmlns:p14="http://schemas.microsoft.com/office/powerpoint/2010/main" val="666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570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695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6607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607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3424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0421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514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8443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795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306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na remissão dos pecados, na ressurreição da carne, na vida eterna. </a:t>
            </a:r>
            <a:r>
              <a:rPr lang="pt-BR" sz="9600" b="1" i="1" u="sng" dirty="0"/>
              <a:t>Amém.</a:t>
            </a:r>
            <a:endParaRPr lang="pt-BR" sz="8800" b="1" i="1" u="sng" dirty="0"/>
          </a:p>
        </p:txBody>
      </p:sp>
    </p:spTree>
    <p:extLst>
      <p:ext uri="{BB962C8B-B14F-4D97-AF65-F5344CB8AC3E}">
        <p14:creationId xmlns:p14="http://schemas.microsoft.com/office/powerpoint/2010/main" val="3368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906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5685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821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000" b="1" i="1" u="sng" dirty="0"/>
              <a:t>3ª Dezena: O Anúncio do Reino de Deus</a:t>
            </a:r>
            <a:endParaRPr lang="pt-BR" sz="90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proclama o Reino de Deus e nos convida ao arrependimento e à conversão.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322"/>
            <a:ext cx="5558589" cy="4220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6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201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6850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0487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5649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871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621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Nosso: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482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5640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8460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800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31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934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167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2708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5476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523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323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31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50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0865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697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3956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859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0107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6353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4968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0543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8904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4286</Words>
  <Application>Microsoft Office PowerPoint</Application>
  <PresentationFormat>Widescreen</PresentationFormat>
  <Paragraphs>239</Paragraphs>
  <Slides>159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159</vt:i4>
      </vt:variant>
    </vt:vector>
  </HeadingPairs>
  <TitlesOfParts>
    <vt:vector size="163" baseType="lpstr">
      <vt:lpstr>Arial</vt:lpstr>
      <vt:lpstr>Calibri</vt:lpstr>
      <vt:lpstr>Calibri Light</vt:lpstr>
      <vt:lpstr>Tema do Office</vt:lpstr>
      <vt:lpstr>Início do Terço </vt:lpstr>
      <vt:lpstr>Creio: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Glória:</vt:lpstr>
      <vt:lpstr>1ª Dezena: O Batismo de Jesus no Rio Jordão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2ª Dezena: O Milagre nas Bodas de Caná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3ª Dezena: O Anúncio do Reino de Deus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4ª Dezena: A Transfiguração de Jesus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5ª Dezena: A Instituição da Eucaristia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Agradecimento:</vt:lpstr>
      <vt:lpstr>Apresentação do PowerPoint</vt:lpstr>
      <vt:lpstr>Salve Rainha: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Fernando</cp:lastModifiedBy>
  <cp:revision>20</cp:revision>
  <dcterms:created xsi:type="dcterms:W3CDTF">2023-09-22T11:41:16Z</dcterms:created>
  <dcterms:modified xsi:type="dcterms:W3CDTF">2023-09-22T17:24:44Z</dcterms:modified>
</cp:coreProperties>
</file>