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4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421" r:id="rId15"/>
    <p:sldId id="422" r:id="rId16"/>
    <p:sldId id="423" r:id="rId17"/>
    <p:sldId id="424" r:id="rId18"/>
    <p:sldId id="266" r:id="rId19"/>
    <p:sldId id="267" r:id="rId20"/>
    <p:sldId id="281" r:id="rId21"/>
    <p:sldId id="282" r:id="rId22"/>
    <p:sldId id="283" r:id="rId23"/>
    <p:sldId id="284" r:id="rId24"/>
    <p:sldId id="287" r:id="rId25"/>
    <p:sldId id="288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285" r:id="rId45"/>
    <p:sldId id="286" r:id="rId46"/>
    <p:sldId id="307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334" r:id="rId74"/>
    <p:sldId id="469" r:id="rId75"/>
    <p:sldId id="470" r:id="rId76"/>
    <p:sldId id="471" r:id="rId77"/>
    <p:sldId id="472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361" r:id="rId101"/>
    <p:sldId id="495" r:id="rId102"/>
    <p:sldId id="496" r:id="rId103"/>
    <p:sldId id="497" r:id="rId104"/>
    <p:sldId id="498" r:id="rId105"/>
    <p:sldId id="499" r:id="rId106"/>
    <p:sldId id="500" r:id="rId107"/>
    <p:sldId id="501" r:id="rId108"/>
    <p:sldId id="502" r:id="rId109"/>
    <p:sldId id="503" r:id="rId110"/>
    <p:sldId id="504" r:id="rId111"/>
    <p:sldId id="505" r:id="rId112"/>
    <p:sldId id="506" r:id="rId113"/>
    <p:sldId id="507" r:id="rId114"/>
    <p:sldId id="508" r:id="rId115"/>
    <p:sldId id="509" r:id="rId116"/>
    <p:sldId id="510" r:id="rId117"/>
    <p:sldId id="511" r:id="rId118"/>
    <p:sldId id="512" r:id="rId119"/>
    <p:sldId id="513" r:id="rId120"/>
    <p:sldId id="514" r:id="rId121"/>
    <p:sldId id="515" r:id="rId122"/>
    <p:sldId id="516" r:id="rId123"/>
    <p:sldId id="517" r:id="rId124"/>
    <p:sldId id="518" r:id="rId125"/>
    <p:sldId id="519" r:id="rId126"/>
    <p:sldId id="520" r:id="rId127"/>
    <p:sldId id="388" r:id="rId128"/>
    <p:sldId id="521" r:id="rId129"/>
    <p:sldId id="522" r:id="rId130"/>
    <p:sldId id="523" r:id="rId131"/>
    <p:sldId id="524" r:id="rId132"/>
    <p:sldId id="525" r:id="rId133"/>
    <p:sldId id="526" r:id="rId134"/>
    <p:sldId id="527" r:id="rId135"/>
    <p:sldId id="528" r:id="rId136"/>
    <p:sldId id="529" r:id="rId137"/>
    <p:sldId id="530" r:id="rId138"/>
    <p:sldId id="531" r:id="rId139"/>
    <p:sldId id="532" r:id="rId140"/>
    <p:sldId id="533" r:id="rId141"/>
    <p:sldId id="534" r:id="rId142"/>
    <p:sldId id="535" r:id="rId143"/>
    <p:sldId id="536" r:id="rId144"/>
    <p:sldId id="537" r:id="rId145"/>
    <p:sldId id="538" r:id="rId146"/>
    <p:sldId id="539" r:id="rId147"/>
    <p:sldId id="540" r:id="rId148"/>
    <p:sldId id="541" r:id="rId149"/>
    <p:sldId id="542" r:id="rId150"/>
    <p:sldId id="543" r:id="rId151"/>
    <p:sldId id="544" r:id="rId152"/>
    <p:sldId id="545" r:id="rId153"/>
    <p:sldId id="546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547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421"/>
            <p14:sldId id="422"/>
            <p14:sldId id="423"/>
            <p14:sldId id="424"/>
            <p14:sldId id="266"/>
          </p14:sldIdLst>
        </p14:section>
        <p14:section name="1ª Dezena" id="{FFA40C4C-7E9F-43D4-9B47-7CA26A1563B9}">
          <p14:sldIdLst>
            <p14:sldId id="267"/>
            <p14:sldId id="281"/>
            <p14:sldId id="282"/>
            <p14:sldId id="283"/>
            <p14:sldId id="284"/>
            <p14:sldId id="287"/>
            <p14:sldId id="288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285"/>
            <p14:sldId id="286"/>
          </p14:sldIdLst>
        </p14:section>
        <p14:section name="2ª Dezena" id="{F4266227-4D8E-4AE3-B3C6-25CC86746422}">
          <p14:sldIdLst>
            <p14:sldId id="307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</p14:sldIdLst>
        </p14:section>
        <p14:section name="3ª Dezena" id="{A5D90E0F-2AD9-4335-B6F7-4F6898F17F5D}">
          <p14:sldIdLst>
            <p14:sldId id="334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</p14:sldIdLst>
        </p14:section>
        <p14:section name="4ª Dezena" id="{6854C261-4F79-4E9A-B83C-A14647D50FEE}">
          <p14:sldIdLst>
            <p14:sldId id="361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</p14:sldIdLst>
        </p14:section>
        <p14:section name="5ª Dezena" id="{4243EBF5-6A85-4139-840F-B3D904ABFCAB}">
          <p14:sldIdLst>
            <p14:sldId id="388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</a:rPr>
              <a:t> Sinal da Cruz:</a:t>
            </a:r>
          </a:p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Em nome do Pai, do Filho e do Espírito Santo. </a:t>
            </a:r>
            <a:r>
              <a:rPr lang="pt-BR" sz="8000" b="1" i="1" u="sng" dirty="0">
                <a:solidFill>
                  <a:schemeClr val="bg1"/>
                </a:solidFill>
              </a:rPr>
              <a:t>Amém</a:t>
            </a:r>
            <a:r>
              <a:rPr lang="pt-BR" sz="8000" b="1" i="1" u="sng" dirty="0" smtClean="0">
                <a:solidFill>
                  <a:schemeClr val="bg1"/>
                </a:solidFill>
              </a:rPr>
              <a:t>.</a:t>
            </a:r>
            <a:endParaRPr lang="pt-BR" sz="8000" b="1" i="1" u="sng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8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perdoamos 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Apresentação do Menino Jesus no Templo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b="1" i="1" dirty="0"/>
              <a:t>Meditação: </a:t>
            </a:r>
            <a:r>
              <a:rPr lang="pt-BR" sz="5400" dirty="0"/>
              <a:t>Maria e José levam Jesus ao Templo, onde Simeão e Ana reconhecem o Messias.</a:t>
            </a:r>
            <a:endParaRPr lang="pt-BR" sz="5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0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8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5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3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5ª Dezena: O Encontro do Menino Jesus no Templo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200" b="1" i="1" dirty="0"/>
              <a:t>Meditação: </a:t>
            </a:r>
            <a:r>
              <a:rPr lang="pt-BR" sz="5200" dirty="0"/>
              <a:t>Jesus, aos doze anos, é encontrado pelos pais no Templo, discutindo com os doutores da Lei.</a:t>
            </a:r>
            <a:endParaRPr lang="pt-BR" sz="52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90" cy="4220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2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6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7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9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9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9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71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1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Infinitas graças vos damos, Soberana Rainha, pelos benefícios que todos os dias recebemos de vossas mãos </a:t>
            </a:r>
            <a:r>
              <a:rPr lang="pt-BR" sz="8000" dirty="0" smtClean="0">
                <a:solidFill>
                  <a:schemeClr val="bg1"/>
                </a:solidFill>
              </a:rPr>
              <a:t>liberais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>
                <a:solidFill>
                  <a:schemeClr val="bg1"/>
                </a:solidFill>
              </a:rPr>
              <a:t>Dignai-vos, agora e para sempre, tomar-nos debaixo de vosso poderoso amparo e para mais vos alegrar </a:t>
            </a:r>
            <a:r>
              <a:rPr lang="pt-BR" sz="7200" dirty="0" smtClean="0">
                <a:solidFill>
                  <a:schemeClr val="bg1"/>
                </a:solidFill>
              </a:rPr>
              <a:t>vos </a:t>
            </a:r>
            <a:r>
              <a:rPr lang="pt-BR" sz="7200" dirty="0">
                <a:solidFill>
                  <a:schemeClr val="bg1"/>
                </a:solidFill>
              </a:rPr>
              <a:t>saudamos com uma Salve Rainha: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Salve, Rainha, Mãe de misericórdia, vida, doçura e esperança nossa, Salve! A vós bradamos, os degredados filhos de Eva,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a vós suspiramos, gemendo e chorando neste vale de lágrimas! Eia, pois, Advogada nossa, </a:t>
            </a:r>
            <a:endParaRPr lang="pt-BR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>
                <a:solidFill>
                  <a:schemeClr val="bg1"/>
                </a:solidFill>
              </a:rPr>
              <a:t>esses </a:t>
            </a:r>
            <a:r>
              <a:rPr lang="pt-BR" sz="8500" dirty="0">
                <a:solidFill>
                  <a:schemeClr val="bg1"/>
                </a:solidFill>
              </a:rPr>
              <a:t>vossos olhos misericordiosos a nós volvei</a:t>
            </a:r>
            <a:r>
              <a:rPr lang="pt-BR" sz="8500" dirty="0" smtClean="0">
                <a:solidFill>
                  <a:schemeClr val="bg1"/>
                </a:solidFill>
              </a:rPr>
              <a:t>, e </a:t>
            </a:r>
            <a:r>
              <a:rPr lang="pt-BR" sz="8500" dirty="0">
                <a:solidFill>
                  <a:schemeClr val="bg1"/>
                </a:solidFill>
              </a:rPr>
              <a:t>depois deste desterro mostrai-nos Jesus, bendito fruto do vosso ventre!</a:t>
            </a:r>
            <a:endParaRPr lang="pt-BR" sz="8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clemente, ó piedosa, ó doce sempre Virgem Maria. Rogai por nós, Santa Mãe de Deus, para que sejamos dignos das promessas de Cristo. Amém.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23824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A Anunciação do Anjo à Nossa Senhora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</a:t>
            </a:r>
            <a:r>
              <a:rPr lang="pt-BR" sz="5000" dirty="0">
                <a:solidFill>
                  <a:schemeClr val="bg1"/>
                </a:solidFill>
              </a:rPr>
              <a:t> Maria recebe a visita do Anjo Gabriel, que lhe anuncia que ela conceberá o Filho de Deus pelo poder do Espírito Santo.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71010"/>
            <a:ext cx="5496028" cy="41869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Creio em Deus Pai Todo-Poderoso, Criador do céu e da terra; e em Jesus Cristo, seu único Filho, nosso Senhor; 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que foi concebido pelo poder do Espí­rito Santo; nasceu da Virgem Maria, padeceu sob </a:t>
            </a:r>
            <a:r>
              <a:rPr lang="pt-BR" sz="9600" dirty="0" err="1" smtClean="0">
                <a:solidFill>
                  <a:schemeClr val="bg1"/>
                </a:solidFill>
              </a:rPr>
              <a:t>Pôncio</a:t>
            </a:r>
            <a:r>
              <a:rPr lang="pt-BR" sz="9600" dirty="0" smtClean="0">
                <a:solidFill>
                  <a:schemeClr val="bg1"/>
                </a:solidFill>
              </a:rPr>
              <a:t> Pilatos,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foi crucificado, morto e sepultado. Desceu à mansão dos mortos; ressuscitou ao terceiro dia;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A Visitação de Maria a Isabel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Maria visita sua prima Isabel, que está grávida de João Batista, e proclama o Magnificat.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8" y="2681738"/>
            <a:ext cx="5568217" cy="41762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>
                <a:solidFill>
                  <a:schemeClr val="bg1"/>
                </a:solidFill>
              </a:rPr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>
                <a:solidFill>
                  <a:schemeClr val="bg1"/>
                </a:solidFill>
              </a:rPr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na remissão dos pecados, na ressurreição da carne, na vida eterna. </a:t>
            </a:r>
            <a:r>
              <a:rPr lang="pt-BR" sz="9600" b="1" i="1" u="sng" dirty="0">
                <a:solidFill>
                  <a:schemeClr val="bg1"/>
                </a:solidFill>
              </a:rPr>
              <a:t>Amém.</a:t>
            </a:r>
            <a:endParaRPr lang="pt-BR" sz="8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O Nascimento de Jesus em Belém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nasce na humilde manjedoura de Belém, e os anjos anunciam o nascimento aos pastores.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4293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A Anunciação do Anjo à Nossa Senhora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A Visitação de Maria a Isabel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O Nascimento de Jesus em Belém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Apresentação do Menino Jesus no Templo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O Encontro do Menino Jesus no Templo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17</cp:revision>
  <dcterms:created xsi:type="dcterms:W3CDTF">2023-09-22T11:41:16Z</dcterms:created>
  <dcterms:modified xsi:type="dcterms:W3CDTF">2023-09-22T16:53:30Z</dcterms:modified>
</cp:coreProperties>
</file>